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4" autoAdjust="0"/>
  </p:normalViewPr>
  <p:slideViewPr>
    <p:cSldViewPr snapToGrid="0">
      <p:cViewPr varScale="1">
        <p:scale>
          <a:sx n="70" d="100"/>
          <a:sy n="70" d="100"/>
        </p:scale>
        <p:origin x="696" y="72"/>
      </p:cViewPr>
      <p:guideLst/>
    </p:cSldViewPr>
  </p:slideViewPr>
  <p:outlineViewPr>
    <p:cViewPr>
      <p:scale>
        <a:sx n="33" d="100"/>
        <a:sy n="33" d="100"/>
      </p:scale>
      <p:origin x="0" y="-4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011C-652A-41AB-A3C5-A75CE31B777A}" type="datetimeFigureOut">
              <a:rPr lang="lt-LT" smtClean="0"/>
              <a:t>2017.04.05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C834235-CAD8-4BC4-B650-B8BC9B08BBAA}" type="slidenum">
              <a:rPr lang="lt-LT" smtClean="0"/>
              <a:t>‹#›</a:t>
            </a:fld>
            <a:endParaRPr lang="lt-LT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751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011C-652A-41AB-A3C5-A75CE31B777A}" type="datetimeFigureOut">
              <a:rPr lang="lt-LT" smtClean="0"/>
              <a:t>2017.04.05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4235-CAD8-4BC4-B650-B8BC9B08BBAA}" type="slidenum">
              <a:rPr lang="lt-LT" smtClean="0"/>
              <a:t>‹#›</a:t>
            </a:fld>
            <a:endParaRPr lang="lt-LT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565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011C-652A-41AB-A3C5-A75CE31B777A}" type="datetimeFigureOut">
              <a:rPr lang="lt-LT" smtClean="0"/>
              <a:t>2017.04.05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4235-CAD8-4BC4-B650-B8BC9B08BBAA}" type="slidenum">
              <a:rPr lang="lt-LT" smtClean="0"/>
              <a:t>‹#›</a:t>
            </a:fld>
            <a:endParaRPr lang="lt-LT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155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011C-652A-41AB-A3C5-A75CE31B777A}" type="datetimeFigureOut">
              <a:rPr lang="lt-LT" smtClean="0"/>
              <a:t>2017.04.05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4235-CAD8-4BC4-B650-B8BC9B08BBAA}" type="slidenum">
              <a:rPr lang="lt-LT" smtClean="0"/>
              <a:t>‹#›</a:t>
            </a:fld>
            <a:endParaRPr lang="lt-L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0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011C-652A-41AB-A3C5-A75CE31B777A}" type="datetimeFigureOut">
              <a:rPr lang="lt-LT" smtClean="0"/>
              <a:t>2017.04.05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4235-CAD8-4BC4-B650-B8BC9B08BBAA}" type="slidenum">
              <a:rPr lang="lt-LT" smtClean="0"/>
              <a:t>‹#›</a:t>
            </a:fld>
            <a:endParaRPr lang="lt-L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770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011C-652A-41AB-A3C5-A75CE31B777A}" type="datetimeFigureOut">
              <a:rPr lang="lt-LT" smtClean="0"/>
              <a:t>2017.04.05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4235-CAD8-4BC4-B650-B8BC9B08BBAA}" type="slidenum">
              <a:rPr lang="lt-LT" smtClean="0"/>
              <a:t>‹#›</a:t>
            </a:fld>
            <a:endParaRPr lang="lt-LT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706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011C-652A-41AB-A3C5-A75CE31B777A}" type="datetimeFigureOut">
              <a:rPr lang="lt-LT" smtClean="0"/>
              <a:t>2017.04.05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4235-CAD8-4BC4-B650-B8BC9B08BBAA}" type="slidenum">
              <a:rPr lang="lt-LT" smtClean="0"/>
              <a:t>‹#›</a:t>
            </a:fld>
            <a:endParaRPr lang="lt-LT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8456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011C-652A-41AB-A3C5-A75CE31B777A}" type="datetimeFigureOut">
              <a:rPr lang="lt-LT" smtClean="0"/>
              <a:t>2017.04.05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4235-CAD8-4BC4-B650-B8BC9B08BBAA}" type="slidenum">
              <a:rPr lang="lt-LT" smtClean="0"/>
              <a:t>‹#›</a:t>
            </a:fld>
            <a:endParaRPr lang="lt-LT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626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011C-652A-41AB-A3C5-A75CE31B777A}" type="datetimeFigureOut">
              <a:rPr lang="lt-LT" smtClean="0"/>
              <a:t>2017.04.05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4235-CAD8-4BC4-B650-B8BC9B08BBA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7293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011C-652A-41AB-A3C5-A75CE31B777A}" type="datetimeFigureOut">
              <a:rPr lang="lt-LT" smtClean="0"/>
              <a:t>2017.04.05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4235-CAD8-4BC4-B650-B8BC9B08BBAA}" type="slidenum">
              <a:rPr lang="lt-LT" smtClean="0"/>
              <a:t>‹#›</a:t>
            </a:fld>
            <a:endParaRPr lang="lt-LT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419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444011C-652A-41AB-A3C5-A75CE31B777A}" type="datetimeFigureOut">
              <a:rPr lang="lt-LT" smtClean="0"/>
              <a:t>2017.04.05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4235-CAD8-4BC4-B650-B8BC9B08BBAA}" type="slidenum">
              <a:rPr lang="lt-LT" smtClean="0"/>
              <a:t>‹#›</a:t>
            </a:fld>
            <a:endParaRPr lang="lt-LT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73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4011C-652A-41AB-A3C5-A75CE31B777A}" type="datetimeFigureOut">
              <a:rPr lang="lt-LT" smtClean="0"/>
              <a:t>2017.04.05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C834235-CAD8-4BC4-B650-B8BC9B08BBAA}" type="slidenum">
              <a:rPr lang="lt-LT" smtClean="0"/>
              <a:t>‹#›</a:t>
            </a:fld>
            <a:endParaRPr lang="lt-LT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687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018903" y="802298"/>
            <a:ext cx="10035949" cy="2554856"/>
          </a:xfrm>
        </p:spPr>
        <p:txBody>
          <a:bodyPr>
            <a:normAutofit/>
          </a:bodyPr>
          <a:lstStyle/>
          <a:p>
            <a:pPr algn="ctr"/>
            <a:r>
              <a:rPr lang="lt-LT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Vaikų </a:t>
            </a:r>
            <a:r>
              <a:rPr lang="lt-LT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traumatizmas.PIRMOJI</a:t>
            </a:r>
            <a:r>
              <a:rPr lang="lt-LT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MED.PAGALBA</a:t>
            </a:r>
            <a:endParaRPr lang="lt-LT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2417779" y="4510918"/>
            <a:ext cx="8637072" cy="1184488"/>
          </a:xfrm>
        </p:spPr>
        <p:txBody>
          <a:bodyPr>
            <a:normAutofit fontScale="85000" lnSpcReduction="20000"/>
          </a:bodyPr>
          <a:lstStyle/>
          <a:p>
            <a:pPr algn="r"/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Giedrė </a:t>
            </a:r>
            <a:r>
              <a:rPr lang="lt-L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zALECKAITĖ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04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DAŽNIAUSIOS bendrosios TRAUMŲ PRIEŽASTYS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Eismo įvykiai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Skendimas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Kritimas iš aukščio ar paslydus ant šlapios dangos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Gaisrai, nudegimai ir apsiplikymai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Apsinuodijimai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Uždusimas, užspringimas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41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Traumų mokykloje profilaktika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714500" y="1916723"/>
            <a:ext cx="9387240" cy="34616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Stebėti save ir aplinkinius kai greitai vaikštote ar bėgiojate</a:t>
            </a:r>
          </a:p>
          <a:p>
            <a:pPr marL="0" indent="0">
              <a:buNone/>
            </a:pP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Nežaisti, nebėgioti ir nesistumdyti ant laiptų (lipti neskubant, laikantis už turėklų)</a:t>
            </a:r>
          </a:p>
          <a:p>
            <a:pPr marL="0" indent="0">
              <a:buNone/>
            </a:pP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Nebėgioti ant slidžių laiptų lauke ir būti atsargiems ant ledo</a:t>
            </a: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Eiti toliau nuo durų koridoriaus pusėje, kad nebūtumėte sužeisti išeinančiojo iš kabineto</a:t>
            </a: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dirty="0" smtClean="0"/>
          </a:p>
        </p:txBody>
      </p:sp>
      <p:sp>
        <p:nvSpPr>
          <p:cNvPr id="4" name="Rodyklė dešinėn 3"/>
          <p:cNvSpPr/>
          <p:nvPr/>
        </p:nvSpPr>
        <p:spPr>
          <a:xfrm>
            <a:off x="650630" y="1978270"/>
            <a:ext cx="978408" cy="48463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" name="Rodyklė dešinėn 4"/>
          <p:cNvSpPr/>
          <p:nvPr/>
        </p:nvSpPr>
        <p:spPr>
          <a:xfrm>
            <a:off x="646233" y="2889140"/>
            <a:ext cx="978408" cy="4846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" name="Rodyklė dešinėn 5"/>
          <p:cNvSpPr/>
          <p:nvPr/>
        </p:nvSpPr>
        <p:spPr>
          <a:xfrm>
            <a:off x="646233" y="39139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" name="Rodyklė dešinėn 6"/>
          <p:cNvSpPr/>
          <p:nvPr/>
        </p:nvSpPr>
        <p:spPr>
          <a:xfrm>
            <a:off x="650630" y="4893790"/>
            <a:ext cx="978408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0560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Saugus elgesys kelyje (1)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Užsisegti saugos diržą važiuojant automobiliu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Keliauti į mokyklą saugiausiu keliu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Eiti per perėją tik sustojus automobiliui, prieš tai pažiūrėjus į kairę ir tuomet į dešinę puses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Reguliuojamoje sankryžoje per gatvę eiti degant žaliam </a:t>
            </a:r>
            <a:r>
              <a:rPr lang="lt-L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šviesaforo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signalui, neskubant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Tamsiuoju paros metu, esant prietemai (žiemą ir rudenį visada) dėvėti atšvaitą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Einat slidžiu keliu, neskubėti, stengtis nepaslysti pusiausvyrą laikant rankų pagalba</a:t>
            </a:r>
          </a:p>
          <a:p>
            <a:pPr marL="0" indent="0">
              <a:buNone/>
            </a:pP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7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Saugus elgesys kelyje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NIEKUOMET STAIGA NEĮBĖGTI Į VAŽIUOJAMĄJĄ KELIO DALĮ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Nebėgti priešais ir už stovinčio automobilio arba transporto priemonei važiuojant atbuliniu bėgiu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Paprašykite tėvų išmokyti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saugiai naudotis visuomeniniu transportu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Dviračiu važinėkite dviračių takais, naudodamiesi šalmu ir apsauginėmis priemonėmis keliams bei alkūnėms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Dviračiu negalima važiuoti įsikibus į kitą judančią transporto priemonę ar tamsiuoju paros metu nedėvint atšvaito ir nesinaudojant žibintu</a:t>
            </a:r>
          </a:p>
        </p:txBody>
      </p:sp>
    </p:spTree>
    <p:extLst>
      <p:ext uri="{BB962C8B-B14F-4D97-AF65-F5344CB8AC3E}">
        <p14:creationId xmlns:p14="http://schemas.microsoft.com/office/powerpoint/2010/main" val="369150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Susižalojimai namuose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451579" y="1871340"/>
            <a:ext cx="9603275" cy="35950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Nelakstyti ant išplautų grindų</a:t>
            </a:r>
          </a:p>
          <a:p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Neliesti šlapiomis rankomis laidų ir nesinaudoti el. prietaisais</a:t>
            </a:r>
          </a:p>
          <a:p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Nenaudoti el. prietaisų prausiantis vandenyje ar esant pažeistiems, atviriems laidams</a:t>
            </a:r>
          </a:p>
          <a:p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Niekuomet nežaisti su tėvų vaistais ir buitinės chemijos priemonėmis</a:t>
            </a:r>
          </a:p>
          <a:p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Žirkles, peilį ir kitus aštrius daiktus nešti aštriąja dalimi žemyn</a:t>
            </a:r>
          </a:p>
          <a:p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Sudužusius daiktus sušluoti šluota</a:t>
            </a:r>
          </a:p>
          <a:p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Atsargiai lipti kopėčiomis, neerzinti piktų šunų, nešokinėti nuo aukštų daiktų lauke</a:t>
            </a:r>
          </a:p>
          <a:p>
            <a:r>
              <a:rPr lang="lt-LT" dirty="0" smtClean="0"/>
              <a:t>     </a:t>
            </a: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Maudytis tik prižiūrint suaugusiems, nevaikščioti ant </a:t>
            </a:r>
            <a:r>
              <a:rPr lang="lt-L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užšąlusio</a:t>
            </a: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vandens telkinio ir mokytis plaukti </a:t>
            </a:r>
            <a:endParaRPr lang="lt-L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baseine   </a:t>
            </a:r>
          </a:p>
          <a:p>
            <a:endParaRPr lang="lt-LT" dirty="0" smtClean="0"/>
          </a:p>
          <a:p>
            <a:endParaRPr lang="lt-LT" dirty="0"/>
          </a:p>
        </p:txBody>
      </p:sp>
      <p:sp>
        <p:nvSpPr>
          <p:cNvPr id="5" name="Linksmas veidelis 4"/>
          <p:cNvSpPr/>
          <p:nvPr/>
        </p:nvSpPr>
        <p:spPr>
          <a:xfrm>
            <a:off x="1451579" y="1871339"/>
            <a:ext cx="614613" cy="525245"/>
          </a:xfrm>
          <a:prstGeom prst="smileyFac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" name="Linksmas veidelis 5"/>
          <p:cNvSpPr/>
          <p:nvPr/>
        </p:nvSpPr>
        <p:spPr>
          <a:xfrm>
            <a:off x="1451579" y="2414170"/>
            <a:ext cx="614613" cy="540045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" name="Linksmas veidelis 6"/>
          <p:cNvSpPr/>
          <p:nvPr/>
        </p:nvSpPr>
        <p:spPr>
          <a:xfrm>
            <a:off x="1451579" y="2971801"/>
            <a:ext cx="614614" cy="536330"/>
          </a:xfrm>
          <a:prstGeom prst="smileyFac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" name="Linksmas veidelis 7"/>
          <p:cNvSpPr/>
          <p:nvPr/>
        </p:nvSpPr>
        <p:spPr>
          <a:xfrm>
            <a:off x="1451579" y="2971801"/>
            <a:ext cx="614613" cy="507658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" name="Linksmas veidelis 8"/>
          <p:cNvSpPr/>
          <p:nvPr/>
        </p:nvSpPr>
        <p:spPr>
          <a:xfrm>
            <a:off x="1451579" y="3497045"/>
            <a:ext cx="614613" cy="485871"/>
          </a:xfrm>
          <a:prstGeom prst="smileyFac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0" name="Linksmas veidelis 9"/>
          <p:cNvSpPr/>
          <p:nvPr/>
        </p:nvSpPr>
        <p:spPr>
          <a:xfrm>
            <a:off x="1451579" y="4010718"/>
            <a:ext cx="614613" cy="4821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2" name="Linksmas veidelis 11"/>
          <p:cNvSpPr/>
          <p:nvPr/>
        </p:nvSpPr>
        <p:spPr>
          <a:xfrm>
            <a:off x="1451579" y="4492872"/>
            <a:ext cx="614614" cy="448406"/>
          </a:xfrm>
          <a:prstGeom prst="smileyFac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3" name="Linksmas veidelis 12"/>
          <p:cNvSpPr/>
          <p:nvPr/>
        </p:nvSpPr>
        <p:spPr>
          <a:xfrm>
            <a:off x="1451579" y="4967657"/>
            <a:ext cx="614613" cy="498689"/>
          </a:xfrm>
          <a:prstGeom prst="smileyFac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34106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Pirmoji med. Pagalba (1)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865024" y="2015732"/>
            <a:ext cx="9189830" cy="3450613"/>
          </a:xfrm>
        </p:spPr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Atlikti pirmuosius med. pagalbos veiksmus savarankiškai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Prašyti suaugusiųjų pagalbos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Esant poreikiui išsikviesti greitąją med. pagalbą, gaisrinę, policiją, skambinti greituoju pagalbos telefonu </a:t>
            </a:r>
            <a:r>
              <a:rPr lang="lt-LT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112 (bet kuriame mobiliojo ryšio tinkle)</a:t>
            </a:r>
          </a:p>
          <a:p>
            <a:endParaRPr lang="lt-LT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dyklė žemyn 5"/>
          <p:cNvSpPr/>
          <p:nvPr/>
        </p:nvSpPr>
        <p:spPr>
          <a:xfrm>
            <a:off x="1705707" y="2549768"/>
            <a:ext cx="484632" cy="51874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" name="Rodyklė dešinėn 6"/>
          <p:cNvSpPr/>
          <p:nvPr/>
        </p:nvSpPr>
        <p:spPr>
          <a:xfrm>
            <a:off x="8106508" y="2015731"/>
            <a:ext cx="615461" cy="534037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" name="Rodyklė žemyn 7"/>
          <p:cNvSpPr/>
          <p:nvPr/>
        </p:nvSpPr>
        <p:spPr>
          <a:xfrm>
            <a:off x="1705707" y="3200401"/>
            <a:ext cx="484632" cy="589084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" name="Rodyklė dešinėn 8"/>
          <p:cNvSpPr/>
          <p:nvPr/>
        </p:nvSpPr>
        <p:spPr>
          <a:xfrm>
            <a:off x="1635369" y="1985641"/>
            <a:ext cx="554970" cy="48463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pic>
        <p:nvPicPr>
          <p:cNvPr id="10" name="Paveikslėlis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116" y="3789485"/>
            <a:ext cx="4648200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54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Pirmoji med. Pagalba (2)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451579" y="1998148"/>
            <a:ext cx="9604123" cy="3450613"/>
          </a:xfrm>
        </p:spPr>
        <p:txBody>
          <a:bodyPr/>
          <a:lstStyle/>
          <a:p>
            <a:r>
              <a:rPr lang="lt-LT" dirty="0" smtClean="0"/>
              <a:t>-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Užspringus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Kraujuojant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Susižeidus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Nudegus, ištikus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saulės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smūgiui 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Į kūną patekus svetimkūniui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lt-L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Nušąlus</a:t>
            </a: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Apsinuodijus</a:t>
            </a:r>
          </a:p>
          <a:p>
            <a:endParaRPr lang="lt-LT" dirty="0" smtClean="0"/>
          </a:p>
          <a:p>
            <a:endParaRPr lang="lt-LT" dirty="0" smtClean="0"/>
          </a:p>
          <a:p>
            <a:endParaRPr lang="lt-LT" dirty="0"/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354" y="2155581"/>
            <a:ext cx="2476500" cy="2476500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929" y="3878832"/>
            <a:ext cx="2769577" cy="1978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19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AČIŪ UŽ DĖMESĮ</a:t>
            </a:r>
            <a:br>
              <a:rPr lang="lt-LT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6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372448" y="2169656"/>
            <a:ext cx="9603275" cy="3994616"/>
          </a:xfrm>
        </p:spPr>
        <p:txBody>
          <a:bodyPr>
            <a:normAutofit/>
          </a:bodyPr>
          <a:lstStyle/>
          <a:p>
            <a:pPr algn="ctr"/>
            <a:endParaRPr lang="lt-LT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8" y="1853754"/>
            <a:ext cx="9603275" cy="423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67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TM10001114[[fn=Galerija]]</Template>
  <TotalTime>163</TotalTime>
  <Words>400</Words>
  <Application>Microsoft Office PowerPoint</Application>
  <PresentationFormat>Plačiaekranė</PresentationFormat>
  <Paragraphs>57</Paragraphs>
  <Slides>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Times New Roman</vt:lpstr>
      <vt:lpstr>Gallery</vt:lpstr>
      <vt:lpstr>Vaikų traumatizmas.PIRMOJI MED.PAGALBA</vt:lpstr>
      <vt:lpstr>DAŽNIAUSIOS bendrosios TRAUMŲ PRIEŽASTYS</vt:lpstr>
      <vt:lpstr>Traumų mokykloje profilaktika</vt:lpstr>
      <vt:lpstr>Saugus elgesys kelyje (1)</vt:lpstr>
      <vt:lpstr>Saugus elgesys kelyje (2)</vt:lpstr>
      <vt:lpstr>Susižalojimai namuose</vt:lpstr>
      <vt:lpstr>Pirmoji med. Pagalba (1)</vt:lpstr>
      <vt:lpstr>Pirmoji med. Pagalba (2)</vt:lpstr>
      <vt:lpstr>AČIŪ UŽ DĖMESĮ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Vaikų traumatizmas.PIRMOJI MED.PAGALBA</dc:title>
  <dc:creator>Darbuotojas</dc:creator>
  <cp:lastModifiedBy>Vartotojas</cp:lastModifiedBy>
  <cp:revision>18</cp:revision>
  <dcterms:created xsi:type="dcterms:W3CDTF">2017-01-12T10:26:40Z</dcterms:created>
  <dcterms:modified xsi:type="dcterms:W3CDTF">2017-04-05T08:18:36Z</dcterms:modified>
</cp:coreProperties>
</file>